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0413" cy="6859588"/>
  <p:notesSz cx="6858000" cy="9144000"/>
  <p:defaultTextStyle>
    <a:defPPr>
      <a:defRPr lang="en-US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72" y="-906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0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449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98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1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4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61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23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60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07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82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314F6-2DA5-43BB-B171-A615FFD3703C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4DB82-AAFD-4074-A2A2-C21EFB474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83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31310" y="237901"/>
            <a:ext cx="47719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solidFill>
                  <a:schemeClr val="bg1"/>
                </a:solidFill>
                <a:latin typeface="Panton Black Caps" panose="00000500000000000000" pitchFamily="50" charset="0"/>
              </a:rPr>
              <a:t>1  Hour of Dance Beats</a:t>
            </a:r>
            <a:endParaRPr lang="en-GB" dirty="0">
              <a:solidFill>
                <a:schemeClr val="bg1"/>
              </a:solidFill>
              <a:latin typeface="Panton Black Caps" panose="00000500000000000000" pitchFamily="50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10000" r="11739" b="10000"/>
          <a:stretch>
            <a:fillRect/>
          </a:stretch>
        </p:blipFill>
        <p:spPr>
          <a:xfrm>
            <a:off x="331514" y="154816"/>
            <a:ext cx="1099931" cy="1099931"/>
          </a:xfrm>
          <a:custGeom>
            <a:avLst/>
            <a:gdLst>
              <a:gd name="connsiteX0" fmla="*/ 2743200 w 5486400"/>
              <a:gd name="connsiteY0" fmla="*/ 0 h 5486400"/>
              <a:gd name="connsiteX1" fmla="*/ 5486400 w 5486400"/>
              <a:gd name="connsiteY1" fmla="*/ 2743200 h 5486400"/>
              <a:gd name="connsiteX2" fmla="*/ 2743200 w 5486400"/>
              <a:gd name="connsiteY2" fmla="*/ 5486400 h 5486400"/>
              <a:gd name="connsiteX3" fmla="*/ 0 w 5486400"/>
              <a:gd name="connsiteY3" fmla="*/ 2743200 h 5486400"/>
              <a:gd name="connsiteX4" fmla="*/ 2743200 w 5486400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0" h="5486400"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</p:spPr>
      </p:pic>
      <p:grpSp>
        <p:nvGrpSpPr>
          <p:cNvPr id="40" name="Group 39"/>
          <p:cNvGrpSpPr/>
          <p:nvPr/>
        </p:nvGrpSpPr>
        <p:grpSpPr>
          <a:xfrm>
            <a:off x="251478" y="74781"/>
            <a:ext cx="1260001" cy="1260000"/>
            <a:chOff x="251478" y="74781"/>
            <a:chExt cx="1260001" cy="1260000"/>
          </a:xfrm>
        </p:grpSpPr>
        <p:sp>
          <p:nvSpPr>
            <p:cNvPr id="41" name="Freeform: Shape 12"/>
            <p:cNvSpPr/>
            <p:nvPr/>
          </p:nvSpPr>
          <p:spPr>
            <a:xfrm>
              <a:off x="881479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Freeform: Shape 13"/>
            <p:cNvSpPr/>
            <p:nvPr/>
          </p:nvSpPr>
          <p:spPr>
            <a:xfrm flipH="1">
              <a:off x="251478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1" t="10000" r="11739" b="10000"/>
          <a:stretch>
            <a:fillRect/>
          </a:stretch>
        </p:blipFill>
        <p:spPr>
          <a:xfrm>
            <a:off x="881478" y="154816"/>
            <a:ext cx="549967" cy="1099931"/>
          </a:xfrm>
          <a:custGeom>
            <a:avLst/>
            <a:gdLst>
              <a:gd name="connsiteX0" fmla="*/ 2 w 549967"/>
              <a:gd name="connsiteY0" fmla="*/ 0 h 1099931"/>
              <a:gd name="connsiteX1" fmla="*/ 549967 w 549967"/>
              <a:gd name="connsiteY1" fmla="*/ 549966 h 1099931"/>
              <a:gd name="connsiteX2" fmla="*/ 2 w 549967"/>
              <a:gd name="connsiteY2" fmla="*/ 1099931 h 1099931"/>
              <a:gd name="connsiteX3" fmla="*/ 0 w 549967"/>
              <a:gd name="connsiteY3" fmla="*/ 1099931 h 1099931"/>
              <a:gd name="connsiteX4" fmla="*/ 0 w 549967"/>
              <a:gd name="connsiteY4" fmla="*/ 0 h 109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967" h="1099931">
                <a:moveTo>
                  <a:pt x="2" y="0"/>
                </a:moveTo>
                <a:cubicBezTo>
                  <a:pt x="303739" y="0"/>
                  <a:pt x="549967" y="246228"/>
                  <a:pt x="549967" y="549966"/>
                </a:cubicBezTo>
                <a:cubicBezTo>
                  <a:pt x="549967" y="853703"/>
                  <a:pt x="303739" y="1099931"/>
                  <a:pt x="2" y="1099931"/>
                </a:cubicBezTo>
                <a:lnTo>
                  <a:pt x="0" y="1099931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44" name="Group 43"/>
          <p:cNvGrpSpPr/>
          <p:nvPr/>
        </p:nvGrpSpPr>
        <p:grpSpPr>
          <a:xfrm flipH="1">
            <a:off x="251478" y="74780"/>
            <a:ext cx="1260001" cy="1260000"/>
            <a:chOff x="251478" y="74781"/>
            <a:chExt cx="1260001" cy="1260000"/>
          </a:xfrm>
        </p:grpSpPr>
        <p:sp>
          <p:nvSpPr>
            <p:cNvPr id="45" name="Freeform: Shape 22"/>
            <p:cNvSpPr/>
            <p:nvPr/>
          </p:nvSpPr>
          <p:spPr>
            <a:xfrm>
              <a:off x="881479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Freeform: Shape 23"/>
            <p:cNvSpPr/>
            <p:nvPr/>
          </p:nvSpPr>
          <p:spPr>
            <a:xfrm flipH="1">
              <a:off x="251478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7" name="Group 46"/>
          <p:cNvGrpSpPr/>
          <p:nvPr/>
        </p:nvGrpSpPr>
        <p:grpSpPr>
          <a:xfrm flipH="1">
            <a:off x="251478" y="75254"/>
            <a:ext cx="1260001" cy="1260000"/>
            <a:chOff x="251478" y="74781"/>
            <a:chExt cx="1260001" cy="1260000"/>
          </a:xfrm>
        </p:grpSpPr>
        <p:sp>
          <p:nvSpPr>
            <p:cNvPr id="48" name="Freeform: Shape 28"/>
            <p:cNvSpPr/>
            <p:nvPr/>
          </p:nvSpPr>
          <p:spPr>
            <a:xfrm>
              <a:off x="881479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Freeform: Shape 29"/>
            <p:cNvSpPr/>
            <p:nvPr/>
          </p:nvSpPr>
          <p:spPr>
            <a:xfrm flipH="1">
              <a:off x="251478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51478" y="74779"/>
            <a:ext cx="1260001" cy="1260000"/>
            <a:chOff x="251478" y="74781"/>
            <a:chExt cx="1260001" cy="1260000"/>
          </a:xfrm>
        </p:grpSpPr>
        <p:sp>
          <p:nvSpPr>
            <p:cNvPr id="51" name="Freeform: Shape 33"/>
            <p:cNvSpPr/>
            <p:nvPr/>
          </p:nvSpPr>
          <p:spPr>
            <a:xfrm>
              <a:off x="881479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Freeform: Shape 34"/>
            <p:cNvSpPr/>
            <p:nvPr/>
          </p:nvSpPr>
          <p:spPr>
            <a:xfrm flipH="1">
              <a:off x="251478" y="74781"/>
              <a:ext cx="630000" cy="1260000"/>
            </a:xfrm>
            <a:custGeom>
              <a:avLst/>
              <a:gdLst>
                <a:gd name="connsiteX0" fmla="*/ 0 w 630000"/>
                <a:gd name="connsiteY0" fmla="*/ 0 h 1260000"/>
                <a:gd name="connsiteX1" fmla="*/ 630000 w 630000"/>
                <a:gd name="connsiteY1" fmla="*/ 630000 h 1260000"/>
                <a:gd name="connsiteX2" fmla="*/ 0 w 630000"/>
                <a:gd name="connsiteY2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000" h="1260000">
                  <a:moveTo>
                    <a:pt x="0" y="0"/>
                  </a:moveTo>
                  <a:cubicBezTo>
                    <a:pt x="347939" y="0"/>
                    <a:pt x="630000" y="282061"/>
                    <a:pt x="630000" y="630000"/>
                  </a:cubicBezTo>
                  <a:cubicBezTo>
                    <a:pt x="630000" y="977939"/>
                    <a:pt x="347939" y="1260000"/>
                    <a:pt x="0" y="126000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03" t="21642" r="22947" b="39710"/>
          <a:stretch/>
        </p:blipFill>
        <p:spPr>
          <a:xfrm>
            <a:off x="471988" y="313781"/>
            <a:ext cx="802375" cy="52962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10000" r="51739" b="10000"/>
          <a:stretch>
            <a:fillRect/>
          </a:stretch>
        </p:blipFill>
        <p:spPr>
          <a:xfrm>
            <a:off x="331512" y="154816"/>
            <a:ext cx="549966" cy="1099931"/>
          </a:xfrm>
          <a:custGeom>
            <a:avLst/>
            <a:gdLst>
              <a:gd name="connsiteX0" fmla="*/ 549966 w 549966"/>
              <a:gd name="connsiteY0" fmla="*/ 0 h 1099931"/>
              <a:gd name="connsiteX1" fmla="*/ 549966 w 549966"/>
              <a:gd name="connsiteY1" fmla="*/ 0 h 1099931"/>
              <a:gd name="connsiteX2" fmla="*/ 549966 w 549966"/>
              <a:gd name="connsiteY2" fmla="*/ 1099931 h 1099931"/>
              <a:gd name="connsiteX3" fmla="*/ 549966 w 549966"/>
              <a:gd name="connsiteY3" fmla="*/ 1099931 h 1099931"/>
              <a:gd name="connsiteX4" fmla="*/ 0 w 549966"/>
              <a:gd name="connsiteY4" fmla="*/ 549966 h 1099931"/>
              <a:gd name="connsiteX5" fmla="*/ 549966 w 549966"/>
              <a:gd name="connsiteY5" fmla="*/ 0 h 109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966" h="1099931">
                <a:moveTo>
                  <a:pt x="549966" y="0"/>
                </a:moveTo>
                <a:lnTo>
                  <a:pt x="549966" y="0"/>
                </a:lnTo>
                <a:lnTo>
                  <a:pt x="549966" y="1099931"/>
                </a:lnTo>
                <a:lnTo>
                  <a:pt x="549966" y="1099931"/>
                </a:lnTo>
                <a:cubicBezTo>
                  <a:pt x="246228" y="1099931"/>
                  <a:pt x="0" y="853703"/>
                  <a:pt x="0" y="549966"/>
                </a:cubicBezTo>
                <a:cubicBezTo>
                  <a:pt x="0" y="246228"/>
                  <a:pt x="246228" y="0"/>
                  <a:pt x="54996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5885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1" ac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mp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</dc:creator>
  <cp:lastModifiedBy>Nat</cp:lastModifiedBy>
  <cp:revision>1</cp:revision>
  <dcterms:created xsi:type="dcterms:W3CDTF">2017-01-02T18:43:06Z</dcterms:created>
  <dcterms:modified xsi:type="dcterms:W3CDTF">2017-01-02T18:52:04Z</dcterms:modified>
</cp:coreProperties>
</file>